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9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esProps" Target="pres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DC371F42-1D3C-4B3A-A0B5-9949819FE978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FA2A0854-807D-456B-88C8-C0D02ED28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SCF3899.JPG"/>
          <p:cNvPicPr>
            <a:picLocks noChangeAspect="1"/>
          </p:cNvPicPr>
          <p:nvPr/>
        </p:nvPicPr>
        <p:blipFill>
          <a:blip r:embed="rId2" cstate="print">
            <a:lum bright="9000" contrast="-10000"/>
          </a:blip>
          <a:stretch>
            <a:fillRect/>
          </a:stretch>
        </p:blipFill>
        <p:spPr>
          <a:xfrm>
            <a:off x="1447800" y="457200"/>
            <a:ext cx="6477000" cy="4857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58674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C3 at Our Lady of Perpetual Help School 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Happy 12</a:t>
            </a:r>
            <a:r>
              <a:rPr lang="en-US" baseline="30000" dirty="0" smtClean="0"/>
              <a:t>th</a:t>
            </a:r>
            <a:r>
              <a:rPr lang="en-US" dirty="0" smtClean="0"/>
              <a:t> Birthday Google!</a:t>
            </a:r>
            <a:endParaRPr lang="en-US" dirty="0"/>
          </a:p>
        </p:txBody>
      </p:sp>
      <p:pic>
        <p:nvPicPr>
          <p:cNvPr id="4" name="Content Placeholder 3" descr="googbday10-hp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5330" y="1447800"/>
            <a:ext cx="7958890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Commitment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sz="4400" dirty="0" smtClean="0"/>
          </a:p>
          <a:p>
            <a:pPr>
              <a:buNone/>
            </a:pPr>
            <a:r>
              <a:rPr lang="en-US" sz="4400" dirty="0" smtClean="0">
                <a:solidFill>
                  <a:schemeClr val="tx2"/>
                </a:solidFill>
              </a:rPr>
              <a:t>“Our mission is to enable our school community to achieve enhanced teaching, learning and communication through technology integration.”</a:t>
            </a:r>
            <a:endParaRPr lang="en-US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for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Student computers in the classrooms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Wireless laptops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Projectors in every classroom</a:t>
            </a:r>
          </a:p>
          <a:p>
            <a:r>
              <a:rPr lang="en-US" dirty="0" err="1" smtClean="0">
                <a:solidFill>
                  <a:schemeClr val="tx2"/>
                </a:solidFill>
              </a:rPr>
              <a:t>Moodle</a:t>
            </a:r>
            <a:r>
              <a:rPr lang="en-US" dirty="0" smtClean="0">
                <a:solidFill>
                  <a:schemeClr val="tx2"/>
                </a:solidFill>
              </a:rPr>
              <a:t> Learning Management System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Middle School Student email accounts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Discovery Education Streaming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Renaissance Learning products</a:t>
            </a:r>
          </a:p>
          <a:p>
            <a:r>
              <a:rPr lang="en-US" dirty="0" err="1" smtClean="0">
                <a:solidFill>
                  <a:schemeClr val="tx2"/>
                </a:solidFill>
              </a:rPr>
              <a:t>Kurzweil</a:t>
            </a:r>
            <a:r>
              <a:rPr lang="en-US" dirty="0" smtClean="0">
                <a:solidFill>
                  <a:schemeClr val="tx2"/>
                </a:solidFill>
              </a:rPr>
              <a:t> educational system and more…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Responsibility to our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Educate them in the areas of:</a:t>
            </a:r>
          </a:p>
          <a:p>
            <a:pPr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Cyber Ethics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Cyber Security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Cyber Safety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2010 C3 Grant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New opportunities to educate our students, faculty and parent community in an engaging effective manner.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 descr="DSCF97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3429000"/>
            <a:ext cx="41656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Middle School student created video contest 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All original content addressing C3s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Videos will be targeting students in Third to Fifth Grade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Videos  and awards will be presented at school-wide C3 Fair</a:t>
            </a:r>
          </a:p>
          <a:p>
            <a:pPr lvl="1"/>
            <a:endParaRPr lang="en-US" dirty="0"/>
          </a:p>
        </p:txBody>
      </p:sp>
      <p:pic>
        <p:nvPicPr>
          <p:cNvPr id="2050" name="Picture 2" descr="C:\Documents and Settings\zwhiteford\Local Settings\Temporary Internet Files\Content.IE5\HTWD03FX\MC90001359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5105400"/>
            <a:ext cx="1315822" cy="1145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OLPH C3 Fair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Student and parent community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Video award presentation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Parent informational session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C3 at OLPH mouse pads as “giveaways” to all parent attendees. 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Parent educational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Creation of a parent educational video to be delivered through our website.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Documents and Settings\zwhiteford\Local Settings\Temporary Internet Files\Content.IE5\S7J4JT7E\MC90019885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3429000"/>
            <a:ext cx="2317687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for the opportunity!</a:t>
            </a:r>
            <a:endParaRPr lang="en-US" dirty="0"/>
          </a:p>
        </p:txBody>
      </p:sp>
      <p:pic>
        <p:nvPicPr>
          <p:cNvPr id="4" name="Content Placeholder 3" descr="DSCF07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2209800"/>
            <a:ext cx="6477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2"/>
                </a:solidFill>
              </a:rPr>
              <a:t>Zulma</a:t>
            </a:r>
            <a:r>
              <a:rPr lang="en-US" sz="4000" dirty="0" smtClean="0">
                <a:solidFill>
                  <a:schemeClr val="tx2"/>
                </a:solidFill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</a:rPr>
              <a:t>Whiteford</a:t>
            </a:r>
            <a:endParaRPr lang="en-US" sz="4000" dirty="0" smtClean="0">
              <a:solidFill>
                <a:schemeClr val="tx2"/>
              </a:solidFill>
            </a:endParaRPr>
          </a:p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zwhiteford@olphschool.org</a:t>
            </a:r>
          </a:p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www.olphschool.org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</TotalTime>
  <Words>202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Slide 1</vt:lpstr>
      <vt:lpstr>Happy 12th Birthday Google!</vt:lpstr>
      <vt:lpstr>Commitment</vt:lpstr>
      <vt:lpstr>Tools for success</vt:lpstr>
      <vt:lpstr>Responsibility to our students</vt:lpstr>
      <vt:lpstr>2010 C3 Grant</vt:lpstr>
      <vt:lpstr>Slide 7</vt:lpstr>
      <vt:lpstr>OLPH C3 Fair</vt:lpstr>
      <vt:lpstr>Parent educational video</vt:lpstr>
      <vt:lpstr>Thank you for the opportunity!</vt:lpstr>
      <vt:lpstr>Slide 11</vt:lpstr>
    </vt:vector>
  </TitlesOfParts>
  <Company>OLPH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OLPH</dc:creator>
  <cp:lastModifiedBy>William Chaapel</cp:lastModifiedBy>
  <cp:revision>17</cp:revision>
  <dcterms:created xsi:type="dcterms:W3CDTF">2010-10-08T11:06:15Z</dcterms:created>
  <dcterms:modified xsi:type="dcterms:W3CDTF">2010-10-08T11:18:15Z</dcterms:modified>
</cp:coreProperties>
</file>